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iangle isocè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345900E-D9E6-496F-B735-0169828E999A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8E12EB6-3CED-4CF2-9688-0328DEC522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900E-D9E6-496F-B735-0169828E999A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2EB6-3CED-4CF2-9688-0328DEC522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900E-D9E6-496F-B735-0169828E999A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2EB6-3CED-4CF2-9688-0328DEC522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345900E-D9E6-496F-B735-0169828E999A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2EB6-3CED-4CF2-9688-0328DEC522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iangle rect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iangle isocè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345900E-D9E6-496F-B735-0169828E999A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8E12EB6-3CED-4CF2-9688-0328DEC52211}" type="slidenum">
              <a:rPr lang="fr-FR" smtClean="0"/>
              <a:t>‹N°›</a:t>
            </a:fld>
            <a:endParaRPr lang="fr-FR"/>
          </a:p>
        </p:txBody>
      </p:sp>
      <p:cxnSp>
        <p:nvCxnSpPr>
          <p:cNvPr id="11" name="Connecteur droit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345900E-D9E6-496F-B735-0169828E999A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E12EB6-3CED-4CF2-9688-0328DEC522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345900E-D9E6-496F-B735-0169828E999A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8E12EB6-3CED-4CF2-9688-0328DEC52211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5900E-D9E6-496F-B735-0169828E999A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12EB6-3CED-4CF2-9688-0328DEC522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345900E-D9E6-496F-B735-0169828E999A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8E12EB6-3CED-4CF2-9688-0328DEC52211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345900E-D9E6-496F-B735-0169828E999A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8E12EB6-3CED-4CF2-9688-0328DEC52211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345900E-D9E6-496F-B735-0169828E999A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8E12EB6-3CED-4CF2-9688-0328DEC52211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iangle rect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345900E-D9E6-496F-B735-0169828E999A}" type="datetimeFigureOut">
              <a:rPr lang="fr-FR" smtClean="0"/>
              <a:t>28/02/2018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8E12EB6-3CED-4CF2-9688-0328DEC52211}" type="slidenum">
              <a:rPr lang="fr-FR" smtClean="0"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Alors on parle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smtClean="0"/>
              <a:t>Remix de la chanson de Stromae</a:t>
            </a:r>
          </a:p>
          <a:p>
            <a:r>
              <a:rPr lang="fr-FR" dirty="0" smtClean="0"/>
              <a:t>Par les 5°E du Collège François Rabelais</a:t>
            </a:r>
          </a:p>
          <a:p>
            <a:r>
              <a:rPr lang="fr-FR" dirty="0" smtClean="0"/>
              <a:t>Et Mme MOREAU (Histoire-Géographie)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7200" dirty="0" smtClean="0"/>
              <a:t>Alors on parle</a:t>
            </a:r>
            <a:endParaRPr lang="fr-FR" sz="7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 harcèlement, faut en parler </a:t>
            </a:r>
          </a:p>
          <a:p>
            <a:r>
              <a:rPr lang="fr-FR" dirty="0" smtClean="0"/>
              <a:t>Car alors on pourra t’aider</a:t>
            </a:r>
          </a:p>
          <a:p>
            <a:r>
              <a:rPr lang="fr-FR" dirty="0" smtClean="0"/>
              <a:t>Un copain, un prof, une amie </a:t>
            </a:r>
          </a:p>
          <a:p>
            <a:r>
              <a:rPr lang="fr-FR" dirty="0" smtClean="0"/>
              <a:t>Tu n’es pas seul(e) c’est garanti</a:t>
            </a:r>
          </a:p>
          <a:p>
            <a:r>
              <a:rPr lang="fr-FR" dirty="0" smtClean="0"/>
              <a:t>Le harcèlement, c’est si violent </a:t>
            </a:r>
          </a:p>
          <a:p>
            <a:r>
              <a:rPr lang="fr-FR" dirty="0" smtClean="0"/>
              <a:t>On peut souffrir assurément</a:t>
            </a:r>
          </a:p>
          <a:p>
            <a:r>
              <a:rPr lang="fr-FR" dirty="0" smtClean="0"/>
              <a:t>Les notes chutent et on s’isole </a:t>
            </a:r>
          </a:p>
          <a:p>
            <a:r>
              <a:rPr lang="fr-FR" dirty="0" smtClean="0"/>
              <a:t>Si on te chahute à l’école</a:t>
            </a:r>
          </a:p>
          <a:p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7200" dirty="0" smtClean="0"/>
              <a:t>Alors on parle</a:t>
            </a:r>
            <a:endParaRPr lang="fr-FR" sz="7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6000" dirty="0" smtClean="0"/>
              <a:t>Alors on parle…</a:t>
            </a:r>
          </a:p>
          <a:p>
            <a:r>
              <a:rPr lang="fr-FR" sz="6000" dirty="0" smtClean="0"/>
              <a:t>Alors on parle…</a:t>
            </a:r>
          </a:p>
          <a:p>
            <a:r>
              <a:rPr lang="fr-FR" sz="6000" dirty="0" smtClean="0"/>
              <a:t>Alors on parle…</a:t>
            </a:r>
          </a:p>
          <a:p>
            <a:pPr>
              <a:buNone/>
            </a:pPr>
            <a:endParaRPr lang="fr-FR" sz="6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7200" dirty="0" smtClean="0"/>
              <a:t>Alors on parle</a:t>
            </a:r>
            <a:endParaRPr lang="fr-FR" sz="7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 harcèlement, faut en parler </a:t>
            </a:r>
          </a:p>
          <a:p>
            <a:r>
              <a:rPr lang="fr-FR" dirty="0" smtClean="0"/>
              <a:t>Et ne surtout pas abandonner </a:t>
            </a:r>
          </a:p>
          <a:p>
            <a:r>
              <a:rPr lang="fr-FR" dirty="0" smtClean="0"/>
              <a:t>Tout </a:t>
            </a:r>
            <a:r>
              <a:rPr lang="fr-FR" dirty="0" smtClean="0"/>
              <a:t>c’qu’on </a:t>
            </a:r>
            <a:r>
              <a:rPr lang="fr-FR" dirty="0" smtClean="0"/>
              <a:t>te dit c’est des conneries</a:t>
            </a:r>
          </a:p>
          <a:p>
            <a:r>
              <a:rPr lang="fr-FR" dirty="0" smtClean="0"/>
              <a:t>Et tu le sais j’te le </a:t>
            </a:r>
            <a:r>
              <a:rPr lang="fr-FR" dirty="0" smtClean="0"/>
              <a:t>redis</a:t>
            </a:r>
          </a:p>
          <a:p>
            <a:pPr marL="64008" indent="0">
              <a:buNone/>
            </a:pP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481513" y="1916832"/>
            <a:ext cx="8229600" cy="4572000"/>
          </a:xfrm>
          <a:prstGeom prst="rect">
            <a:avLst/>
          </a:prstGeom>
        </p:spPr>
        <p:txBody>
          <a:bodyPr/>
          <a:lstStyle>
            <a:lvl1pPr marL="448056" indent="-38404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"/>
              <a:defRPr kumimoji="0" sz="3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2960" indent="-28575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95000"/>
              <a:buFont typeface="Verdana"/>
              <a:buChar char="›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06424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10312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002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28800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84832" indent="-210312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14600" indent="-182880" algn="l" rtl="0" eaLnBrk="1" latinLnBrk="0" hangingPunct="1">
              <a:spcBef>
                <a:spcPct val="20000"/>
              </a:spcBef>
              <a:buClr>
                <a:schemeClr val="accent1">
                  <a:tint val="75000"/>
                </a:schemeClr>
              </a:buClr>
              <a:buFont typeface="Wingdings 2"/>
              <a:buChar char="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 smtClean="0"/>
              <a:t>Il faut savoir qu’en en parlant</a:t>
            </a:r>
          </a:p>
          <a:p>
            <a:r>
              <a:rPr lang="fr-FR" dirty="0" smtClean="0"/>
              <a:t>La vie sera belle et autrement</a:t>
            </a:r>
          </a:p>
          <a:p>
            <a:r>
              <a:rPr lang="fr-FR" dirty="0" smtClean="0"/>
              <a:t>L’angoisse est forte et elle est là</a:t>
            </a:r>
          </a:p>
          <a:p>
            <a:r>
              <a:rPr lang="fr-FR" dirty="0" smtClean="0"/>
              <a:t>Mais tes ami(e)s sont avec toi.</a:t>
            </a:r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7200" smtClean="0"/>
              <a:t>Alors on parle</a:t>
            </a:r>
            <a:endParaRPr lang="fr-FR" sz="7200" dirty="0"/>
          </a:p>
        </p:txBody>
      </p:sp>
    </p:spTree>
    <p:extLst>
      <p:ext uri="{BB962C8B-B14F-4D97-AF65-F5344CB8AC3E}">
        <p14:creationId xmlns:p14="http://schemas.microsoft.com/office/powerpoint/2010/main" val="1816705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7200" dirty="0" smtClean="0"/>
              <a:t>Alors on parle</a:t>
            </a:r>
            <a:endParaRPr lang="fr-FR" sz="7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fr-FR" sz="6000" dirty="0" smtClean="0"/>
              <a:t>Alors on parle…</a:t>
            </a:r>
          </a:p>
          <a:p>
            <a:r>
              <a:rPr lang="fr-FR" sz="6000" dirty="0" smtClean="0"/>
              <a:t>Alors on parle…</a:t>
            </a:r>
          </a:p>
          <a:p>
            <a:r>
              <a:rPr lang="fr-FR" sz="6000" dirty="0" smtClean="0"/>
              <a:t>Alors on parle…</a:t>
            </a:r>
          </a:p>
          <a:p>
            <a:pPr>
              <a:buNone/>
            </a:pPr>
            <a:endParaRPr lang="fr-FR" sz="6000" dirty="0"/>
          </a:p>
        </p:txBody>
      </p:sp>
    </p:spTree>
    <p:extLst>
      <p:ext uri="{BB962C8B-B14F-4D97-AF65-F5344CB8AC3E}">
        <p14:creationId xmlns:p14="http://schemas.microsoft.com/office/powerpoint/2010/main" val="757911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14</TotalTime>
  <Words>160</Words>
  <Application>Microsoft Office PowerPoint</Application>
  <PresentationFormat>Affichage à l'écran (4:3)</PresentationFormat>
  <Paragraphs>31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0" baseType="lpstr">
      <vt:lpstr>Century Gothic</vt:lpstr>
      <vt:lpstr>Verdana</vt:lpstr>
      <vt:lpstr>Wingdings 2</vt:lpstr>
      <vt:lpstr>Verve</vt:lpstr>
      <vt:lpstr>Alors on parle</vt:lpstr>
      <vt:lpstr>Alors on parle</vt:lpstr>
      <vt:lpstr>Alors on parle</vt:lpstr>
      <vt:lpstr>Alors on parle</vt:lpstr>
      <vt:lpstr>Présentation PowerPoint</vt:lpstr>
      <vt:lpstr>Alors on parle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Alors on parle</dc:title>
  <dc:creator>Mathéo</dc:creator>
  <cp:lastModifiedBy>Sylvaine</cp:lastModifiedBy>
  <cp:revision>3</cp:revision>
  <dcterms:created xsi:type="dcterms:W3CDTF">2018-02-11T10:55:53Z</dcterms:created>
  <dcterms:modified xsi:type="dcterms:W3CDTF">2018-02-28T19:01:32Z</dcterms:modified>
</cp:coreProperties>
</file>